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56"/>
    <a:srgbClr val="6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B6425C-CE74-415A-B87E-12728386B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FD06F44-E912-4526-AFCE-49C03830B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343964-F0C8-47BE-B438-C3771182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768FBE-5B17-4315-BD78-AB52A0A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9842F-7F5C-4007-A9DE-5CC84F84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16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2470C-BE3D-49A6-B204-88B580DB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D76581-E8BE-4EF6-9B6F-0F5423011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B448D0-0C6F-4080-BF1E-C913CCF2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126F3D-BF57-4650-B036-904B3EE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E4BE90A-3A15-404B-AF46-31FC8B2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971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0537B0-993C-4648-BDEF-B51298C67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8DEED6-5AFE-44D6-B564-669648A8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7D201-EE6B-4AA7-9266-84D1BB0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1B8A34-D143-471F-9812-A7E05C25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BE263F7-65A7-4A22-B36F-A5AF0CFA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945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DAE8F-18BA-4C0B-9A04-9FB13353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FD3FA6-3297-4A49-AAB9-5F00D1E4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DC78A08-1287-4E79-A431-77AA44F5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59B9C0-C229-4AFC-A03F-8B68A310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3765D6-02B7-4371-839D-C0BC451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06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D53498-39A6-4EBA-9012-DD4910B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D3AB7B-3C4F-498D-AA75-17F5332AD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5AE6C1-AD3E-4804-8600-B2AAF14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7A80B2-2B3E-4E4C-A3BC-E477316F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AB546C6-DA05-454F-ACC5-B7B565E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564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E3D430-6CFB-450C-873F-0BC37D58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577B4A-2D4F-406E-B380-721E714CC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DFF484-3C00-4E0F-91B2-70A7DC1D7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9C19CD-3241-41B0-BF48-81E01DA4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6218CE5-C908-4007-B5AB-09A1303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A95394-00AC-4235-A3E2-70DBC909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02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2EA394-AE81-4324-BD83-8378AE7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38936E-73F8-4918-AC88-A56FC598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53F058-6CB0-4254-9DDD-E68BE8FBC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762B6AA-30AE-4581-989D-0311CC890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C71D397-C2BD-4886-ACF7-E31E479E3E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6BDF003-C1D3-489F-A017-B9FE85CC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DAB402-E6B4-4800-91B9-0C862C8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9063646-4633-44D1-9FE4-7B9178F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6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9E7C2-1A40-44A7-BDA0-01A4C76B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16FE6A4-9104-4DD0-B9BE-AF104062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5D5F9FC-67DF-4D84-AF58-8EC659ED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BE404E-4A42-406B-A8BC-A1ED5CFF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34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63DD3EF-9E86-49F6-B7BB-23FF96DE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8396B86-A698-47D0-BEC6-14127C40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5DF7A3-5F12-4A02-8060-6BB8A970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878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571EBC-A078-4F8E-869A-FB293BB2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7448E1-8E77-4B0D-8E63-0A0B047A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7DA792-392A-486D-881F-0345F0F3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66CCB46-7C6D-4576-82F6-C0BD46E3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2E7D6-61AC-48B7-966F-AD5E1788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E5C583-1EB6-4A18-8000-9C4FD679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660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D0850-DF16-41CA-9354-4F5C87CA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9A30E48-4AAF-4D92-BE35-36872892C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0BC666-3648-41CD-AABC-1B9D9799C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B5632C-F38A-4CF0-BBCB-614F8C2C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07A647-219C-4E01-827B-457AF9D7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D65C1B6-9340-4582-891C-C5EB5974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02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9E93364-4C3F-4037-8024-EF2F299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C6188BB-9A90-422B-B7DF-ED438A73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F96FB6-0D07-45D2-B057-1E4CFADE6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24FE-C94E-4EFE-8959-7E88C7FC6CCA}" type="datetimeFigureOut">
              <a:rPr lang="hu-HU" smtClean="0"/>
              <a:t>2022.11.24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9B1CAD-E595-4443-B850-5761AD79F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A16DE1-7893-4DD4-BD9A-F5615A36E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4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 err="1">
                <a:solidFill>
                  <a:schemeClr val="bg1"/>
                </a:solidFill>
                <a:latin typeface="Algerian" panose="04020705040A02060702" pitchFamily="82" charset="0"/>
              </a:rPr>
              <a:t>Fc</a:t>
            </a:r>
            <a:r>
              <a:rPr lang="hu-HU" sz="7200" b="1" i="1" dirty="0">
                <a:solidFill>
                  <a:schemeClr val="bg1"/>
                </a:solidFill>
                <a:latin typeface="Algerian" panose="04020705040A02060702" pitchFamily="82" charset="0"/>
              </a:rPr>
              <a:t> </a:t>
            </a:r>
            <a:r>
              <a:rPr lang="hu-HU" sz="7200" b="1" i="1" dirty="0" err="1">
                <a:solidFill>
                  <a:schemeClr val="bg1"/>
                </a:solidFill>
                <a:latin typeface="Algerian" panose="04020705040A02060702" pitchFamily="82" charset="0"/>
              </a:rPr>
              <a:t>barcelona</a:t>
            </a:r>
            <a:endParaRPr lang="hu-HU" sz="7200" b="1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70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Algerian" panose="04020705040A02060702" pitchFamily="82" charset="0"/>
              </a:rPr>
              <a:t>Csapat történelem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838199" y="1914525"/>
            <a:ext cx="10848976" cy="92333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i="1" u="sng" dirty="0" err="1"/>
              <a:t>TortenelemMenu</a:t>
            </a:r>
            <a:r>
              <a:rPr lang="hu-HU" b="1" dirty="0"/>
              <a:t> függvény kiadja az összes lehetőséget, amit le lehet </a:t>
            </a:r>
            <a:r>
              <a:rPr lang="hu-HU" b="1"/>
              <a:t>kérdezni.</a:t>
            </a:r>
          </a:p>
          <a:p>
            <a:pPr marL="342900" indent="-342900">
              <a:buFont typeface="+mj-lt"/>
              <a:buAutoNum type="arabicPeriod"/>
            </a:pPr>
            <a:endParaRPr lang="hu-HU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106834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Algerian" panose="04020705040A02060702" pitchFamily="82" charset="0"/>
              </a:rPr>
              <a:t>regisztráció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838199" y="1914525"/>
            <a:ext cx="10848976" cy="369332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2919061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Microsoft Office PowerPoint</Application>
  <PresentationFormat>Szélesvásznú</PresentationFormat>
  <Paragraphs>4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8" baseType="lpstr">
      <vt:lpstr>Algerian</vt:lpstr>
      <vt:lpstr>Arial</vt:lpstr>
      <vt:lpstr>Calibri</vt:lpstr>
      <vt:lpstr>Calibri Light</vt:lpstr>
      <vt:lpstr>Office-téma</vt:lpstr>
      <vt:lpstr>Fc barcelona</vt:lpstr>
      <vt:lpstr>Csapat történelem</vt:lpstr>
      <vt:lpstr>regisztráció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 barcelona</dc:title>
  <dc:creator>Ackermann Roland</dc:creator>
  <cp:lastModifiedBy>Ackermann Roland</cp:lastModifiedBy>
  <cp:revision>6</cp:revision>
  <dcterms:created xsi:type="dcterms:W3CDTF">2022-11-23T11:19:07Z</dcterms:created>
  <dcterms:modified xsi:type="dcterms:W3CDTF">2022-11-24T08:35:23Z</dcterms:modified>
</cp:coreProperties>
</file>

<file path=docProps/thumbnail.jpeg>
</file>